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6" r:id="rId3"/>
    <p:sldId id="301" r:id="rId4"/>
    <p:sldId id="302" r:id="rId5"/>
    <p:sldId id="297" r:id="rId6"/>
    <p:sldId id="305" r:id="rId7"/>
    <p:sldId id="304" r:id="rId8"/>
    <p:sldId id="319" r:id="rId9"/>
    <p:sldId id="307" r:id="rId10"/>
    <p:sldId id="308" r:id="rId11"/>
    <p:sldId id="298" r:id="rId12"/>
    <p:sldId id="299" r:id="rId13"/>
    <p:sldId id="300" r:id="rId14"/>
    <p:sldId id="30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983"/>
    <a:srgbClr val="488FC8"/>
    <a:srgbClr val="72BF44"/>
    <a:srgbClr val="FF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7700" autoAdjust="0"/>
  </p:normalViewPr>
  <p:slideViewPr>
    <p:cSldViewPr snapToGrid="0">
      <p:cViewPr varScale="1">
        <p:scale>
          <a:sx n="60" d="100"/>
          <a:sy n="60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Henderson" userId="9a0505476792eb29" providerId="LiveId" clId="{7E2D1413-DA31-424F-9089-AE19F3B2CD5C}"/>
    <pc:docChg chg="custSel addSld delSld modSld sldOrd">
      <pc:chgData name="Heather Henderson" userId="9a0505476792eb29" providerId="LiveId" clId="{7E2D1413-DA31-424F-9089-AE19F3B2CD5C}" dt="2017-09-17T18:32:19.569" v="3089" actId="20577"/>
      <pc:docMkLst>
        <pc:docMk/>
      </pc:docMkLst>
      <pc:sldChg chg="modSp ord">
        <pc:chgData name="Heather Henderson" userId="9a0505476792eb29" providerId="LiveId" clId="{7E2D1413-DA31-424F-9089-AE19F3B2CD5C}" dt="2017-09-11T00:07:26.738" v="360" actId="20577"/>
        <pc:sldMkLst>
          <pc:docMk/>
          <pc:sldMk cId="1654234072" sldId="297"/>
        </pc:sldMkLst>
        <pc:spChg chg="mod">
          <ac:chgData name="Heather Henderson" userId="9a0505476792eb29" providerId="LiveId" clId="{7E2D1413-DA31-424F-9089-AE19F3B2CD5C}" dt="2017-09-11T00:07:26.738" v="360" actId="20577"/>
          <ac:spMkLst>
            <pc:docMk/>
            <pc:sldMk cId="1654234072" sldId="297"/>
            <ac:spMk id="2" creationId="{00000000-0000-0000-0000-000000000000}"/>
          </ac:spMkLst>
        </pc:spChg>
      </pc:sldChg>
      <pc:sldChg chg="addSp delSp modSp">
        <pc:chgData name="Heather Henderson" userId="9a0505476792eb29" providerId="LiveId" clId="{7E2D1413-DA31-424F-9089-AE19F3B2CD5C}" dt="2017-09-17T18:30:29.997" v="2889" actId="20577"/>
        <pc:sldMkLst>
          <pc:docMk/>
          <pc:sldMk cId="436671340" sldId="299"/>
        </pc:sldMkLst>
        <pc:spChg chg="del">
          <ac:chgData name="Heather Henderson" userId="9a0505476792eb29" providerId="LiveId" clId="{7E2D1413-DA31-424F-9089-AE19F3B2CD5C}" dt="2017-09-17T18:24:09.900" v="2194" actId="478"/>
          <ac:spMkLst>
            <pc:docMk/>
            <pc:sldMk cId="436671340" sldId="299"/>
            <ac:spMk id="2" creationId="{00000000-0000-0000-0000-000000000000}"/>
          </ac:spMkLst>
        </pc:spChg>
        <pc:spChg chg="del">
          <ac:chgData name="Heather Henderson" userId="9a0505476792eb29" providerId="LiveId" clId="{7E2D1413-DA31-424F-9089-AE19F3B2CD5C}" dt="2017-09-17T18:24:11.907" v="2195" actId="478"/>
          <ac:spMkLst>
            <pc:docMk/>
            <pc:sldMk cId="436671340" sldId="299"/>
            <ac:spMk id="3" creationId="{00000000-0000-0000-0000-000000000000}"/>
          </ac:spMkLst>
        </pc:spChg>
        <pc:spChg chg="add del mod">
          <ac:chgData name="Heather Henderson" userId="9a0505476792eb29" providerId="LiveId" clId="{7E2D1413-DA31-424F-9089-AE19F3B2CD5C}" dt="2017-09-17T18:24:14.838" v="2196" actId="478"/>
          <ac:spMkLst>
            <pc:docMk/>
            <pc:sldMk cId="436671340" sldId="299"/>
            <ac:spMk id="5" creationId="{88A81099-C87C-4E08-9A76-AC7B85EEB2C1}"/>
          </ac:spMkLst>
        </pc:spChg>
        <pc:spChg chg="add mod">
          <ac:chgData name="Heather Henderson" userId="9a0505476792eb29" providerId="LiveId" clId="{7E2D1413-DA31-424F-9089-AE19F3B2CD5C}" dt="2017-09-17T18:30:29.997" v="2889" actId="20577"/>
          <ac:spMkLst>
            <pc:docMk/>
            <pc:sldMk cId="436671340" sldId="299"/>
            <ac:spMk id="8" creationId="{D940F28D-0758-441F-9D39-B960FC125E3B}"/>
          </ac:spMkLst>
        </pc:spChg>
        <pc:picChg chg="add mod">
          <ac:chgData name="Heather Henderson" userId="9a0505476792eb29" providerId="LiveId" clId="{7E2D1413-DA31-424F-9089-AE19F3B2CD5C}" dt="2017-09-17T18:24:27.811" v="2200" actId="1037"/>
          <ac:picMkLst>
            <pc:docMk/>
            <pc:sldMk cId="436671340" sldId="299"/>
            <ac:picMk id="7" creationId="{8F175D23-1A7B-48A1-92C9-0510BAF6A1D8}"/>
          </ac:picMkLst>
        </pc:picChg>
      </pc:sldChg>
      <pc:sldChg chg="modSp add">
        <pc:chgData name="Heather Henderson" userId="9a0505476792eb29" providerId="LiveId" clId="{7E2D1413-DA31-424F-9089-AE19F3B2CD5C}" dt="2017-09-11T00:14:16.156" v="614" actId="20577"/>
        <pc:sldMkLst>
          <pc:docMk/>
          <pc:sldMk cId="2282965889" sldId="300"/>
        </pc:sldMkLst>
        <pc:spChg chg="mod">
          <ac:chgData name="Heather Henderson" userId="9a0505476792eb29" providerId="LiveId" clId="{7E2D1413-DA31-424F-9089-AE19F3B2CD5C}" dt="2017-09-11T00:08:45.424" v="457" actId="20577"/>
          <ac:spMkLst>
            <pc:docMk/>
            <pc:sldMk cId="2282965889" sldId="300"/>
            <ac:spMk id="2" creationId="{CC521B72-B86A-422C-9C03-A739FA5B7499}"/>
          </ac:spMkLst>
        </pc:spChg>
        <pc:spChg chg="mod">
          <ac:chgData name="Heather Henderson" userId="9a0505476792eb29" providerId="LiveId" clId="{7E2D1413-DA31-424F-9089-AE19F3B2CD5C}" dt="2017-09-11T00:14:16.156" v="614" actId="20577"/>
          <ac:spMkLst>
            <pc:docMk/>
            <pc:sldMk cId="2282965889" sldId="300"/>
            <ac:spMk id="3" creationId="{54683CB2-73C1-4887-B9A1-5C572FD439C0}"/>
          </ac:spMkLst>
        </pc:spChg>
      </pc:sldChg>
      <pc:sldChg chg="modSp add ord">
        <pc:chgData name="Heather Henderson" userId="9a0505476792eb29" providerId="LiveId" clId="{7E2D1413-DA31-424F-9089-AE19F3B2CD5C}" dt="2017-09-11T00:05:53.262" v="198" actId="20577"/>
        <pc:sldMkLst>
          <pc:docMk/>
          <pc:sldMk cId="1697615109" sldId="301"/>
        </pc:sldMkLst>
        <pc:spChg chg="mod">
          <ac:chgData name="Heather Henderson" userId="9a0505476792eb29" providerId="LiveId" clId="{7E2D1413-DA31-424F-9089-AE19F3B2CD5C}" dt="2017-09-11T00:05:53.262" v="198" actId="20577"/>
          <ac:spMkLst>
            <pc:docMk/>
            <pc:sldMk cId="1697615109" sldId="301"/>
            <ac:spMk id="2" creationId="{BB67875B-6D11-422D-A875-BE5FAFC86082}"/>
          </ac:spMkLst>
        </pc:spChg>
        <pc:spChg chg="mod">
          <ac:chgData name="Heather Henderson" userId="9a0505476792eb29" providerId="LiveId" clId="{7E2D1413-DA31-424F-9089-AE19F3B2CD5C}" dt="2017-09-11T00:01:31.151" v="117" actId="20577"/>
          <ac:spMkLst>
            <pc:docMk/>
            <pc:sldMk cId="1697615109" sldId="301"/>
            <ac:spMk id="3" creationId="{396BDD7B-1C89-4690-A5F4-273531AEFFF8}"/>
          </ac:spMkLst>
        </pc:spChg>
      </pc:sldChg>
      <pc:sldChg chg="modSp add">
        <pc:chgData name="Heather Henderson" userId="9a0505476792eb29" providerId="LiveId" clId="{7E2D1413-DA31-424F-9089-AE19F3B2CD5C}" dt="2017-09-11T00:06:31.140" v="305" actId="20577"/>
        <pc:sldMkLst>
          <pc:docMk/>
          <pc:sldMk cId="1751313829" sldId="302"/>
        </pc:sldMkLst>
        <pc:spChg chg="mod">
          <ac:chgData name="Heather Henderson" userId="9a0505476792eb29" providerId="LiveId" clId="{7E2D1413-DA31-424F-9089-AE19F3B2CD5C}" dt="2017-09-11T00:05:45.197" v="182" actId="20577"/>
          <ac:spMkLst>
            <pc:docMk/>
            <pc:sldMk cId="1751313829" sldId="302"/>
            <ac:spMk id="2" creationId="{BB67875B-6D11-422D-A875-BE5FAFC86082}"/>
          </ac:spMkLst>
        </pc:spChg>
        <pc:spChg chg="mod">
          <ac:chgData name="Heather Henderson" userId="9a0505476792eb29" providerId="LiveId" clId="{7E2D1413-DA31-424F-9089-AE19F3B2CD5C}" dt="2017-09-11T00:06:31.140" v="305" actId="20577"/>
          <ac:spMkLst>
            <pc:docMk/>
            <pc:sldMk cId="1751313829" sldId="302"/>
            <ac:spMk id="3" creationId="{396BDD7B-1C89-4690-A5F4-273531AEFFF8}"/>
          </ac:spMkLst>
        </pc:spChg>
      </pc:sldChg>
      <pc:sldChg chg="modSp add del ord">
        <pc:chgData name="Heather Henderson" userId="9a0505476792eb29" providerId="LiveId" clId="{7E2D1413-DA31-424F-9089-AE19F3B2CD5C}" dt="2017-09-11T00:07:19.252" v="354" actId="2696"/>
        <pc:sldMkLst>
          <pc:docMk/>
          <pc:sldMk cId="19367840" sldId="303"/>
        </pc:sldMkLst>
        <pc:spChg chg="mod">
          <ac:chgData name="Heather Henderson" userId="9a0505476792eb29" providerId="LiveId" clId="{7E2D1413-DA31-424F-9089-AE19F3B2CD5C}" dt="2017-09-11T00:06:51.429" v="315" actId="20577"/>
          <ac:spMkLst>
            <pc:docMk/>
            <pc:sldMk cId="19367840" sldId="303"/>
            <ac:spMk id="2" creationId="{9025AEA1-7E4A-44A9-B48E-92FFE710C893}"/>
          </ac:spMkLst>
        </pc:spChg>
      </pc:sldChg>
      <pc:sldChg chg="modSp add ord">
        <pc:chgData name="Heather Henderson" userId="9a0505476792eb29" providerId="LiveId" clId="{7E2D1413-DA31-424F-9089-AE19F3B2CD5C}" dt="2017-09-11T00:16:31.429" v="743" actId="20577"/>
        <pc:sldMkLst>
          <pc:docMk/>
          <pc:sldMk cId="3507255154" sldId="304"/>
        </pc:sldMkLst>
        <pc:spChg chg="mod">
          <ac:chgData name="Heather Henderson" userId="9a0505476792eb29" providerId="LiveId" clId="{7E2D1413-DA31-424F-9089-AE19F3B2CD5C}" dt="2017-09-11T00:07:05.783" v="352" actId="20577"/>
          <ac:spMkLst>
            <pc:docMk/>
            <pc:sldMk cId="3507255154" sldId="304"/>
            <ac:spMk id="2" creationId="{BA3E68D5-C9BD-4422-A553-84A62795A336}"/>
          </ac:spMkLst>
        </pc:spChg>
        <pc:spChg chg="mod">
          <ac:chgData name="Heather Henderson" userId="9a0505476792eb29" providerId="LiveId" clId="{7E2D1413-DA31-424F-9089-AE19F3B2CD5C}" dt="2017-09-11T00:16:31.429" v="743" actId="20577"/>
          <ac:spMkLst>
            <pc:docMk/>
            <pc:sldMk cId="3507255154" sldId="304"/>
            <ac:spMk id="3" creationId="{73CBED14-A004-46E4-8BA3-7DCC74DBD9FF}"/>
          </ac:spMkLst>
        </pc:spChg>
      </pc:sldChg>
      <pc:sldChg chg="addSp delSp modSp add">
        <pc:chgData name="Heather Henderson" userId="9a0505476792eb29" providerId="LiveId" clId="{7E2D1413-DA31-424F-9089-AE19F3B2CD5C}" dt="2017-09-17T18:22:17.624" v="2020" actId="1037"/>
        <pc:sldMkLst>
          <pc:docMk/>
          <pc:sldMk cId="2695623552" sldId="305"/>
        </pc:sldMkLst>
        <pc:spChg chg="del">
          <ac:chgData name="Heather Henderson" userId="9a0505476792eb29" providerId="LiveId" clId="{7E2D1413-DA31-424F-9089-AE19F3B2CD5C}" dt="2017-09-17T18:17:40.927" v="1777" actId="478"/>
          <ac:spMkLst>
            <pc:docMk/>
            <pc:sldMk cId="2695623552" sldId="305"/>
            <ac:spMk id="2" creationId="{8A63AA31-62DD-42FC-B0D0-C9377D82702B}"/>
          </ac:spMkLst>
        </pc:spChg>
        <pc:spChg chg="del mod">
          <ac:chgData name="Heather Henderson" userId="9a0505476792eb29" providerId="LiveId" clId="{7E2D1413-DA31-424F-9089-AE19F3B2CD5C}" dt="2017-09-17T18:17:38.194" v="1776" actId="478"/>
          <ac:spMkLst>
            <pc:docMk/>
            <pc:sldMk cId="2695623552" sldId="305"/>
            <ac:spMk id="3" creationId="{D28F0D27-934D-4FBB-99BB-5F6896C53FEB}"/>
          </ac:spMkLst>
        </pc:spChg>
        <pc:spChg chg="add del mod">
          <ac:chgData name="Heather Henderson" userId="9a0505476792eb29" providerId="LiveId" clId="{7E2D1413-DA31-424F-9089-AE19F3B2CD5C}" dt="2017-09-17T18:17:44.425" v="1778" actId="478"/>
          <ac:spMkLst>
            <pc:docMk/>
            <pc:sldMk cId="2695623552" sldId="305"/>
            <ac:spMk id="5" creationId="{AB3A6450-B49B-47F8-9230-7BC151383D15}"/>
          </ac:spMkLst>
        </pc:spChg>
        <pc:spChg chg="add del mod">
          <ac:chgData name="Heather Henderson" userId="9a0505476792eb29" providerId="LiveId" clId="{7E2D1413-DA31-424F-9089-AE19F3B2CD5C}" dt="2017-09-17T18:20:25.199" v="1782"/>
          <ac:spMkLst>
            <pc:docMk/>
            <pc:sldMk cId="2695623552" sldId="305"/>
            <ac:spMk id="8" creationId="{3E3025C8-A774-48B7-B80E-FF4C0428B715}"/>
          </ac:spMkLst>
        </pc:spChg>
        <pc:spChg chg="add mod">
          <ac:chgData name="Heather Henderson" userId="9a0505476792eb29" providerId="LiveId" clId="{7E2D1413-DA31-424F-9089-AE19F3B2CD5C}" dt="2017-09-17T18:22:11.383" v="2019"/>
          <ac:spMkLst>
            <pc:docMk/>
            <pc:sldMk cId="2695623552" sldId="305"/>
            <ac:spMk id="9" creationId="{27657381-781C-4BC4-BBFB-CB685BA3A02B}"/>
          </ac:spMkLst>
        </pc:spChg>
        <pc:picChg chg="add mod">
          <ac:chgData name="Heather Henderson" userId="9a0505476792eb29" providerId="LiveId" clId="{7E2D1413-DA31-424F-9089-AE19F3B2CD5C}" dt="2017-09-17T18:22:17.624" v="2020" actId="1037"/>
          <ac:picMkLst>
            <pc:docMk/>
            <pc:sldMk cId="2695623552" sldId="305"/>
            <ac:picMk id="7" creationId="{BD92FFF1-8A42-4905-AE5F-262C5FD3D4BC}"/>
          </ac:picMkLst>
        </pc:picChg>
      </pc:sldChg>
      <pc:sldChg chg="addSp delSp modSp add ord">
        <pc:chgData name="Heather Henderson" userId="9a0505476792eb29" providerId="LiveId" clId="{7E2D1413-DA31-424F-9089-AE19F3B2CD5C}" dt="2017-09-17T18:30:24.646" v="2888" actId="20577"/>
        <pc:sldMkLst>
          <pc:docMk/>
          <pc:sldMk cId="1217643080" sldId="306"/>
        </pc:sldMkLst>
        <pc:spChg chg="del">
          <ac:chgData name="Heather Henderson" userId="9a0505476792eb29" providerId="LiveId" clId="{7E2D1413-DA31-424F-9089-AE19F3B2CD5C}" dt="2017-09-17T18:25:16.653" v="2356" actId="478"/>
          <ac:spMkLst>
            <pc:docMk/>
            <pc:sldMk cId="1217643080" sldId="306"/>
            <ac:spMk id="2" creationId="{EAF81F8E-36CE-4EB6-93C6-A8CD1A33CB22}"/>
          </ac:spMkLst>
        </pc:spChg>
        <pc:spChg chg="del mod">
          <ac:chgData name="Heather Henderson" userId="9a0505476792eb29" providerId="LiveId" clId="{7E2D1413-DA31-424F-9089-AE19F3B2CD5C}" dt="2017-09-17T18:25:18.278" v="2357" actId="478"/>
          <ac:spMkLst>
            <pc:docMk/>
            <pc:sldMk cId="1217643080" sldId="306"/>
            <ac:spMk id="3" creationId="{FB138184-5121-455C-9A9A-970DDDB89071}"/>
          </ac:spMkLst>
        </pc:spChg>
        <pc:spChg chg="add del mod">
          <ac:chgData name="Heather Henderson" userId="9a0505476792eb29" providerId="LiveId" clId="{7E2D1413-DA31-424F-9089-AE19F3B2CD5C}" dt="2017-09-17T18:25:20.760" v="2358" actId="478"/>
          <ac:spMkLst>
            <pc:docMk/>
            <pc:sldMk cId="1217643080" sldId="306"/>
            <ac:spMk id="5" creationId="{CC047028-92FA-4F07-9CC6-44B77399D863}"/>
          </ac:spMkLst>
        </pc:spChg>
        <pc:spChg chg="add mod">
          <ac:chgData name="Heather Henderson" userId="9a0505476792eb29" providerId="LiveId" clId="{7E2D1413-DA31-424F-9089-AE19F3B2CD5C}" dt="2017-09-17T18:30:24.646" v="2888" actId="20577"/>
          <ac:spMkLst>
            <pc:docMk/>
            <pc:sldMk cId="1217643080" sldId="306"/>
            <ac:spMk id="8" creationId="{ABC43A63-0A19-49F0-9883-F4AAF8F45905}"/>
          </ac:spMkLst>
        </pc:spChg>
        <pc:picChg chg="add mod">
          <ac:chgData name="Heather Henderson" userId="9a0505476792eb29" providerId="LiveId" clId="{7E2D1413-DA31-424F-9089-AE19F3B2CD5C}" dt="2017-09-17T18:25:31.655" v="2361" actId="1037"/>
          <ac:picMkLst>
            <pc:docMk/>
            <pc:sldMk cId="1217643080" sldId="306"/>
            <ac:picMk id="7" creationId="{836F7D9D-0036-487D-8D74-A848C9A54CF3}"/>
          </ac:picMkLst>
        </pc:picChg>
      </pc:sldChg>
      <pc:sldChg chg="modSp add">
        <pc:chgData name="Heather Henderson" userId="9a0505476792eb29" providerId="LiveId" clId="{7E2D1413-DA31-424F-9089-AE19F3B2CD5C}" dt="2017-09-11T00:18:06.519" v="1022" actId="20577"/>
        <pc:sldMkLst>
          <pc:docMk/>
          <pc:sldMk cId="3254395014" sldId="307"/>
        </pc:sldMkLst>
        <pc:spChg chg="mod">
          <ac:chgData name="Heather Henderson" userId="9a0505476792eb29" providerId="LiveId" clId="{7E2D1413-DA31-424F-9089-AE19F3B2CD5C}" dt="2017-09-11T00:12:54.950" v="471" actId="20577"/>
          <ac:spMkLst>
            <pc:docMk/>
            <pc:sldMk cId="3254395014" sldId="307"/>
            <ac:spMk id="2" creationId="{D7784A59-E6DB-42C8-9EAF-DE1349A89B55}"/>
          </ac:spMkLst>
        </pc:spChg>
        <pc:spChg chg="mod">
          <ac:chgData name="Heather Henderson" userId="9a0505476792eb29" providerId="LiveId" clId="{7E2D1413-DA31-424F-9089-AE19F3B2CD5C}" dt="2017-09-11T00:18:06.519" v="1022" actId="20577"/>
          <ac:spMkLst>
            <pc:docMk/>
            <pc:sldMk cId="3254395014" sldId="307"/>
            <ac:spMk id="3" creationId="{73E749BE-E994-4516-9639-7897840AC99D}"/>
          </ac:spMkLst>
        </pc:spChg>
      </pc:sldChg>
      <pc:sldChg chg="addSp delSp modSp add">
        <pc:chgData name="Heather Henderson" userId="9a0505476792eb29" providerId="LiveId" clId="{7E2D1413-DA31-424F-9089-AE19F3B2CD5C}" dt="2017-09-17T18:30:34.738" v="2890" actId="20577"/>
        <pc:sldMkLst>
          <pc:docMk/>
          <pc:sldMk cId="973037086" sldId="308"/>
        </pc:sldMkLst>
        <pc:spChg chg="del">
          <ac:chgData name="Heather Henderson" userId="9a0505476792eb29" providerId="LiveId" clId="{7E2D1413-DA31-424F-9089-AE19F3B2CD5C}" dt="2017-09-17T18:22:28.456" v="2021" actId="478"/>
          <ac:spMkLst>
            <pc:docMk/>
            <pc:sldMk cId="973037086" sldId="308"/>
            <ac:spMk id="2" creationId="{2E1E3371-615A-443B-801A-B2851B7740F9}"/>
          </ac:spMkLst>
        </pc:spChg>
        <pc:spChg chg="del mod">
          <ac:chgData name="Heather Henderson" userId="9a0505476792eb29" providerId="LiveId" clId="{7E2D1413-DA31-424F-9089-AE19F3B2CD5C}" dt="2017-09-17T18:22:30.259" v="2022" actId="478"/>
          <ac:spMkLst>
            <pc:docMk/>
            <pc:sldMk cId="973037086" sldId="308"/>
            <ac:spMk id="3" creationId="{13D7A709-8440-4893-8D21-0DF8582B3924}"/>
          </ac:spMkLst>
        </pc:spChg>
        <pc:spChg chg="add del mod">
          <ac:chgData name="Heather Henderson" userId="9a0505476792eb29" providerId="LiveId" clId="{7E2D1413-DA31-424F-9089-AE19F3B2CD5C}" dt="2017-09-17T18:22:34.077" v="2023" actId="478"/>
          <ac:spMkLst>
            <pc:docMk/>
            <pc:sldMk cId="973037086" sldId="308"/>
            <ac:spMk id="5" creationId="{27170CE9-1AB5-4A52-9EC7-BD8C65E22FDE}"/>
          </ac:spMkLst>
        </pc:spChg>
        <pc:spChg chg="add mod">
          <ac:chgData name="Heather Henderson" userId="9a0505476792eb29" providerId="LiveId" clId="{7E2D1413-DA31-424F-9089-AE19F3B2CD5C}" dt="2017-09-17T18:30:34.738" v="2890" actId="20577"/>
          <ac:spMkLst>
            <pc:docMk/>
            <pc:sldMk cId="973037086" sldId="308"/>
            <ac:spMk id="8" creationId="{AEACFF5A-5468-4A97-B643-BF652AADB3C1}"/>
          </ac:spMkLst>
        </pc:spChg>
        <pc:picChg chg="add mod">
          <ac:chgData name="Heather Henderson" userId="9a0505476792eb29" providerId="LiveId" clId="{7E2D1413-DA31-424F-9089-AE19F3B2CD5C}" dt="2017-09-17T18:22:55.692" v="2031" actId="1037"/>
          <ac:picMkLst>
            <pc:docMk/>
            <pc:sldMk cId="973037086" sldId="308"/>
            <ac:picMk id="7" creationId="{72470FC4-70B4-4475-BB83-CB4E985212DD}"/>
          </ac:picMkLst>
        </pc:picChg>
      </pc:sldChg>
      <pc:sldChg chg="modSp add">
        <pc:chgData name="Heather Henderson" userId="9a0505476792eb29" providerId="LiveId" clId="{7E2D1413-DA31-424F-9089-AE19F3B2CD5C}" dt="2017-09-11T00:19:43.606" v="1163" actId="20577"/>
        <pc:sldMkLst>
          <pc:docMk/>
          <pc:sldMk cId="385694423" sldId="309"/>
        </pc:sldMkLst>
        <pc:spChg chg="mod">
          <ac:chgData name="Heather Henderson" userId="9a0505476792eb29" providerId="LiveId" clId="{7E2D1413-DA31-424F-9089-AE19F3B2CD5C}" dt="2017-09-11T00:19:02.426" v="1050" actId="20577"/>
          <ac:spMkLst>
            <pc:docMk/>
            <pc:sldMk cId="385694423" sldId="309"/>
            <ac:spMk id="2" creationId="{DF89CE56-B1F5-47F0-A275-9451FDA939D1}"/>
          </ac:spMkLst>
        </pc:spChg>
        <pc:spChg chg="mod">
          <ac:chgData name="Heather Henderson" userId="9a0505476792eb29" providerId="LiveId" clId="{7E2D1413-DA31-424F-9089-AE19F3B2CD5C}" dt="2017-09-11T00:19:43.606" v="1163" actId="20577"/>
          <ac:spMkLst>
            <pc:docMk/>
            <pc:sldMk cId="385694423" sldId="309"/>
            <ac:spMk id="3" creationId="{8338F271-5577-40EA-9797-F66A391F88E1}"/>
          </ac:spMkLst>
        </pc:spChg>
      </pc:sldChg>
      <pc:sldChg chg="addSp delSp modSp add">
        <pc:chgData name="Heather Henderson" userId="9a0505476792eb29" providerId="LiveId" clId="{7E2D1413-DA31-424F-9089-AE19F3B2CD5C}" dt="2017-09-17T18:27:20.768" v="2601" actId="20577"/>
        <pc:sldMkLst>
          <pc:docMk/>
          <pc:sldMk cId="766875672" sldId="310"/>
        </pc:sldMkLst>
        <pc:spChg chg="del">
          <ac:chgData name="Heather Henderson" userId="9a0505476792eb29" providerId="LiveId" clId="{7E2D1413-DA31-424F-9089-AE19F3B2CD5C}" dt="2017-09-17T18:26:14.615" v="2465" actId="478"/>
          <ac:spMkLst>
            <pc:docMk/>
            <pc:sldMk cId="766875672" sldId="310"/>
            <ac:spMk id="2" creationId="{25205772-0211-44BB-A6C3-265CAB71A4FE}"/>
          </ac:spMkLst>
        </pc:spChg>
        <pc:spChg chg="del mod">
          <ac:chgData name="Heather Henderson" userId="9a0505476792eb29" providerId="LiveId" clId="{7E2D1413-DA31-424F-9089-AE19F3B2CD5C}" dt="2017-09-17T18:26:16.352" v="2466" actId="478"/>
          <ac:spMkLst>
            <pc:docMk/>
            <pc:sldMk cId="766875672" sldId="310"/>
            <ac:spMk id="3" creationId="{C94E8F47-5187-4F7E-9A24-92E1C993AE55}"/>
          </ac:spMkLst>
        </pc:spChg>
        <pc:spChg chg="add del mod">
          <ac:chgData name="Heather Henderson" userId="9a0505476792eb29" providerId="LiveId" clId="{7E2D1413-DA31-424F-9089-AE19F3B2CD5C}" dt="2017-09-17T18:26:18.600" v="2467" actId="478"/>
          <ac:spMkLst>
            <pc:docMk/>
            <pc:sldMk cId="766875672" sldId="310"/>
            <ac:spMk id="5" creationId="{CB74F83D-F826-46E9-A27D-8590AB8961D1}"/>
          </ac:spMkLst>
        </pc:spChg>
        <pc:spChg chg="add mod">
          <ac:chgData name="Heather Henderson" userId="9a0505476792eb29" providerId="LiveId" clId="{7E2D1413-DA31-424F-9089-AE19F3B2CD5C}" dt="2017-09-17T18:27:20.768" v="2601" actId="20577"/>
          <ac:spMkLst>
            <pc:docMk/>
            <pc:sldMk cId="766875672" sldId="310"/>
            <ac:spMk id="8" creationId="{535A8A36-A5A4-41CB-981F-9069C0972EF2}"/>
          </ac:spMkLst>
        </pc:spChg>
        <pc:picChg chg="add mod">
          <ac:chgData name="Heather Henderson" userId="9a0505476792eb29" providerId="LiveId" clId="{7E2D1413-DA31-424F-9089-AE19F3B2CD5C}" dt="2017-09-17T18:26:52.131" v="2496" actId="1037"/>
          <ac:picMkLst>
            <pc:docMk/>
            <pc:sldMk cId="766875672" sldId="310"/>
            <ac:picMk id="7" creationId="{C2EC7F8B-7831-48C0-9AD5-050691697FEA}"/>
          </ac:picMkLst>
        </pc:picChg>
      </pc:sldChg>
      <pc:sldChg chg="modSp add">
        <pc:chgData name="Heather Henderson" userId="9a0505476792eb29" providerId="LiveId" clId="{7E2D1413-DA31-424F-9089-AE19F3B2CD5C}" dt="2017-09-11T00:20:38.859" v="1358" actId="20577"/>
        <pc:sldMkLst>
          <pc:docMk/>
          <pc:sldMk cId="743019665" sldId="311"/>
        </pc:sldMkLst>
        <pc:spChg chg="mod">
          <ac:chgData name="Heather Henderson" userId="9a0505476792eb29" providerId="LiveId" clId="{7E2D1413-DA31-424F-9089-AE19F3B2CD5C}" dt="2017-09-11T00:20:06.063" v="1220" actId="20577"/>
          <ac:spMkLst>
            <pc:docMk/>
            <pc:sldMk cId="743019665" sldId="311"/>
            <ac:spMk id="2" creationId="{374071DE-5A7B-42B7-AF92-626E5A5AF81B}"/>
          </ac:spMkLst>
        </pc:spChg>
        <pc:spChg chg="mod">
          <ac:chgData name="Heather Henderson" userId="9a0505476792eb29" providerId="LiveId" clId="{7E2D1413-DA31-424F-9089-AE19F3B2CD5C}" dt="2017-09-11T00:20:38.859" v="1358" actId="20577"/>
          <ac:spMkLst>
            <pc:docMk/>
            <pc:sldMk cId="743019665" sldId="311"/>
            <ac:spMk id="3" creationId="{A0C75E80-E825-41B5-819A-7ED53383C760}"/>
          </ac:spMkLst>
        </pc:spChg>
      </pc:sldChg>
      <pc:sldChg chg="addSp delSp modSp add">
        <pc:chgData name="Heather Henderson" userId="9a0505476792eb29" providerId="LiveId" clId="{7E2D1413-DA31-424F-9089-AE19F3B2CD5C}" dt="2017-09-17T18:30:17.767" v="2887" actId="20577"/>
        <pc:sldMkLst>
          <pc:docMk/>
          <pc:sldMk cId="1638422844" sldId="312"/>
        </pc:sldMkLst>
        <pc:spChg chg="del">
          <ac:chgData name="Heather Henderson" userId="9a0505476792eb29" providerId="LiveId" clId="{7E2D1413-DA31-424F-9089-AE19F3B2CD5C}" dt="2017-09-17T18:27:33.370" v="2602" actId="478"/>
          <ac:spMkLst>
            <pc:docMk/>
            <pc:sldMk cId="1638422844" sldId="312"/>
            <ac:spMk id="2" creationId="{79A6ABEC-308A-4723-B564-59E61DDB89D2}"/>
          </ac:spMkLst>
        </pc:spChg>
        <pc:spChg chg="del mod">
          <ac:chgData name="Heather Henderson" userId="9a0505476792eb29" providerId="LiveId" clId="{7E2D1413-DA31-424F-9089-AE19F3B2CD5C}" dt="2017-09-17T18:27:35.956" v="2603" actId="478"/>
          <ac:spMkLst>
            <pc:docMk/>
            <pc:sldMk cId="1638422844" sldId="312"/>
            <ac:spMk id="3" creationId="{5A781917-5F7E-42D0-8C03-3BA1220AB68C}"/>
          </ac:spMkLst>
        </pc:spChg>
        <pc:spChg chg="add del mod">
          <ac:chgData name="Heather Henderson" userId="9a0505476792eb29" providerId="LiveId" clId="{7E2D1413-DA31-424F-9089-AE19F3B2CD5C}" dt="2017-09-17T18:27:38.276" v="2604" actId="478"/>
          <ac:spMkLst>
            <pc:docMk/>
            <pc:sldMk cId="1638422844" sldId="312"/>
            <ac:spMk id="5" creationId="{54612680-8029-4F07-9698-D70CF3D26C01}"/>
          </ac:spMkLst>
        </pc:spChg>
        <pc:spChg chg="add mod">
          <ac:chgData name="Heather Henderson" userId="9a0505476792eb29" providerId="LiveId" clId="{7E2D1413-DA31-424F-9089-AE19F3B2CD5C}" dt="2017-09-17T18:30:17.767" v="2887" actId="20577"/>
          <ac:spMkLst>
            <pc:docMk/>
            <pc:sldMk cId="1638422844" sldId="312"/>
            <ac:spMk id="8" creationId="{C0B62803-95AE-49D8-A134-83B826DF991D}"/>
          </ac:spMkLst>
        </pc:spChg>
        <pc:picChg chg="add mod">
          <ac:chgData name="Heather Henderson" userId="9a0505476792eb29" providerId="LiveId" clId="{7E2D1413-DA31-424F-9089-AE19F3B2CD5C}" dt="2017-09-17T18:27:47.272" v="2610" actId="1037"/>
          <ac:picMkLst>
            <pc:docMk/>
            <pc:sldMk cId="1638422844" sldId="312"/>
            <ac:picMk id="7" creationId="{F4ECFBE9-09AB-45B1-AAE4-C6E161475F2C}"/>
          </ac:picMkLst>
        </pc:picChg>
      </pc:sldChg>
      <pc:sldChg chg="modSp add">
        <pc:chgData name="Heather Henderson" userId="9a0505476792eb29" providerId="LiveId" clId="{7E2D1413-DA31-424F-9089-AE19F3B2CD5C}" dt="2017-09-11T00:21:19.831" v="1496" actId="20577"/>
        <pc:sldMkLst>
          <pc:docMk/>
          <pc:sldMk cId="3193721007" sldId="313"/>
        </pc:sldMkLst>
        <pc:spChg chg="mod">
          <ac:chgData name="Heather Henderson" userId="9a0505476792eb29" providerId="LiveId" clId="{7E2D1413-DA31-424F-9089-AE19F3B2CD5C}" dt="2017-09-11T00:20:59.292" v="1390" actId="20577"/>
          <ac:spMkLst>
            <pc:docMk/>
            <pc:sldMk cId="3193721007" sldId="313"/>
            <ac:spMk id="2" creationId="{5A021DC5-C702-4D58-9817-A14ED29E8873}"/>
          </ac:spMkLst>
        </pc:spChg>
        <pc:spChg chg="mod">
          <ac:chgData name="Heather Henderson" userId="9a0505476792eb29" providerId="LiveId" clId="{7E2D1413-DA31-424F-9089-AE19F3B2CD5C}" dt="2017-09-11T00:21:19.831" v="1496" actId="20577"/>
          <ac:spMkLst>
            <pc:docMk/>
            <pc:sldMk cId="3193721007" sldId="313"/>
            <ac:spMk id="3" creationId="{AF530B42-CD1B-47FB-8EA5-269CC5AFBC70}"/>
          </ac:spMkLst>
        </pc:spChg>
      </pc:sldChg>
      <pc:sldChg chg="addSp delSp modSp add">
        <pc:chgData name="Heather Henderson" userId="9a0505476792eb29" providerId="LiveId" clId="{7E2D1413-DA31-424F-9089-AE19F3B2CD5C}" dt="2017-09-17T18:29:14.815" v="2800" actId="20577"/>
        <pc:sldMkLst>
          <pc:docMk/>
          <pc:sldMk cId="219004707" sldId="314"/>
        </pc:sldMkLst>
        <pc:spChg chg="del">
          <ac:chgData name="Heather Henderson" userId="9a0505476792eb29" providerId="LiveId" clId="{7E2D1413-DA31-424F-9089-AE19F3B2CD5C}" dt="2017-09-17T18:28:29.855" v="2719" actId="478"/>
          <ac:spMkLst>
            <pc:docMk/>
            <pc:sldMk cId="219004707" sldId="314"/>
            <ac:spMk id="2" creationId="{ACF0C070-449E-4696-A476-06010FE07E0B}"/>
          </ac:spMkLst>
        </pc:spChg>
        <pc:spChg chg="del mod">
          <ac:chgData name="Heather Henderson" userId="9a0505476792eb29" providerId="LiveId" clId="{7E2D1413-DA31-424F-9089-AE19F3B2CD5C}" dt="2017-09-17T18:28:32.504" v="2720" actId="478"/>
          <ac:spMkLst>
            <pc:docMk/>
            <pc:sldMk cId="219004707" sldId="314"/>
            <ac:spMk id="3" creationId="{FCA41526-9B9D-4CDF-88DE-6E0E0F05372C}"/>
          </ac:spMkLst>
        </pc:spChg>
        <pc:spChg chg="add del mod">
          <ac:chgData name="Heather Henderson" userId="9a0505476792eb29" providerId="LiveId" clId="{7E2D1413-DA31-424F-9089-AE19F3B2CD5C}" dt="2017-09-17T18:28:33.941" v="2721" actId="478"/>
          <ac:spMkLst>
            <pc:docMk/>
            <pc:sldMk cId="219004707" sldId="314"/>
            <ac:spMk id="5" creationId="{650BD83C-9842-467A-BDF0-71D1F8FB1727}"/>
          </ac:spMkLst>
        </pc:spChg>
        <pc:spChg chg="add mod">
          <ac:chgData name="Heather Henderson" userId="9a0505476792eb29" providerId="LiveId" clId="{7E2D1413-DA31-424F-9089-AE19F3B2CD5C}" dt="2017-09-17T18:29:14.815" v="2800" actId="20577"/>
          <ac:spMkLst>
            <pc:docMk/>
            <pc:sldMk cId="219004707" sldId="314"/>
            <ac:spMk id="8" creationId="{ABA4C913-39B4-4D3B-BD9B-A52CA2E28D11}"/>
          </ac:spMkLst>
        </pc:spChg>
        <pc:picChg chg="add mod">
          <ac:chgData name="Heather Henderson" userId="9a0505476792eb29" providerId="LiveId" clId="{7E2D1413-DA31-424F-9089-AE19F3B2CD5C}" dt="2017-09-17T18:28:48.561" v="2723" actId="1076"/>
          <ac:picMkLst>
            <pc:docMk/>
            <pc:sldMk cId="219004707" sldId="314"/>
            <ac:picMk id="7" creationId="{FA4D10E3-0064-4923-9F4D-FD1F406E2576}"/>
          </ac:picMkLst>
        </pc:picChg>
      </pc:sldChg>
      <pc:sldChg chg="modSp add">
        <pc:chgData name="Heather Henderson" userId="9a0505476792eb29" providerId="LiveId" clId="{7E2D1413-DA31-424F-9089-AE19F3B2CD5C}" dt="2017-09-11T00:22:09.467" v="1605" actId="20577"/>
        <pc:sldMkLst>
          <pc:docMk/>
          <pc:sldMk cId="2566006236" sldId="315"/>
        </pc:sldMkLst>
        <pc:spChg chg="mod">
          <ac:chgData name="Heather Henderson" userId="9a0505476792eb29" providerId="LiveId" clId="{7E2D1413-DA31-424F-9089-AE19F3B2CD5C}" dt="2017-09-11T00:21:35.859" v="1534" actId="20577"/>
          <ac:spMkLst>
            <pc:docMk/>
            <pc:sldMk cId="2566006236" sldId="315"/>
            <ac:spMk id="2" creationId="{33BB3EB3-E7D3-4EDA-8C67-8F6BA00E2144}"/>
          </ac:spMkLst>
        </pc:spChg>
        <pc:spChg chg="mod">
          <ac:chgData name="Heather Henderson" userId="9a0505476792eb29" providerId="LiveId" clId="{7E2D1413-DA31-424F-9089-AE19F3B2CD5C}" dt="2017-09-11T00:22:09.467" v="1605" actId="20577"/>
          <ac:spMkLst>
            <pc:docMk/>
            <pc:sldMk cId="2566006236" sldId="315"/>
            <ac:spMk id="3" creationId="{7863BA0A-8640-4D65-AB86-193BCA08ACFE}"/>
          </ac:spMkLst>
        </pc:spChg>
      </pc:sldChg>
      <pc:sldChg chg="addSp delSp modSp add">
        <pc:chgData name="Heather Henderson" userId="9a0505476792eb29" providerId="LiveId" clId="{7E2D1413-DA31-424F-9089-AE19F3B2CD5C}" dt="2017-09-17T18:30:10.999" v="2886" actId="20577"/>
        <pc:sldMkLst>
          <pc:docMk/>
          <pc:sldMk cId="2010280303" sldId="316"/>
        </pc:sldMkLst>
        <pc:spChg chg="del">
          <ac:chgData name="Heather Henderson" userId="9a0505476792eb29" providerId="LiveId" clId="{7E2D1413-DA31-424F-9089-AE19F3B2CD5C}" dt="2017-09-17T18:29:29.724" v="2802" actId="478"/>
          <ac:spMkLst>
            <pc:docMk/>
            <pc:sldMk cId="2010280303" sldId="316"/>
            <ac:spMk id="2" creationId="{013CA0F3-DA2C-4338-A0FE-7DE84E57DB94}"/>
          </ac:spMkLst>
        </pc:spChg>
        <pc:spChg chg="del mod">
          <ac:chgData name="Heather Henderson" userId="9a0505476792eb29" providerId="LiveId" clId="{7E2D1413-DA31-424F-9089-AE19F3B2CD5C}" dt="2017-09-17T18:29:28.248" v="2801" actId="478"/>
          <ac:spMkLst>
            <pc:docMk/>
            <pc:sldMk cId="2010280303" sldId="316"/>
            <ac:spMk id="3" creationId="{1318F8A6-6DF5-4B2B-8CA4-10382CE6988A}"/>
          </ac:spMkLst>
        </pc:spChg>
        <pc:spChg chg="add del mod">
          <ac:chgData name="Heather Henderson" userId="9a0505476792eb29" providerId="LiveId" clId="{7E2D1413-DA31-424F-9089-AE19F3B2CD5C}" dt="2017-09-17T18:29:31.486" v="2803" actId="478"/>
          <ac:spMkLst>
            <pc:docMk/>
            <pc:sldMk cId="2010280303" sldId="316"/>
            <ac:spMk id="5" creationId="{F0571868-45B4-41C9-8C6B-9BF886D5E015}"/>
          </ac:spMkLst>
        </pc:spChg>
        <pc:spChg chg="add mod">
          <ac:chgData name="Heather Henderson" userId="9a0505476792eb29" providerId="LiveId" clId="{7E2D1413-DA31-424F-9089-AE19F3B2CD5C}" dt="2017-09-17T18:30:10.999" v="2886" actId="20577"/>
          <ac:spMkLst>
            <pc:docMk/>
            <pc:sldMk cId="2010280303" sldId="316"/>
            <ac:spMk id="8" creationId="{C124AC21-0E75-4469-94DC-45C0569DF050}"/>
          </ac:spMkLst>
        </pc:spChg>
        <pc:picChg chg="add mod">
          <ac:chgData name="Heather Henderson" userId="9a0505476792eb29" providerId="LiveId" clId="{7E2D1413-DA31-424F-9089-AE19F3B2CD5C}" dt="2017-09-17T18:29:50.784" v="2807" actId="1037"/>
          <ac:picMkLst>
            <pc:docMk/>
            <pc:sldMk cId="2010280303" sldId="316"/>
            <ac:picMk id="7" creationId="{B537F365-F3D4-4960-A982-1C26CFA77429}"/>
          </ac:picMkLst>
        </pc:picChg>
      </pc:sldChg>
      <pc:sldChg chg="modSp add">
        <pc:chgData name="Heather Henderson" userId="9a0505476792eb29" providerId="LiveId" clId="{7E2D1413-DA31-424F-9089-AE19F3B2CD5C}" dt="2017-09-11T00:22:56.509" v="1740" actId="20577"/>
        <pc:sldMkLst>
          <pc:docMk/>
          <pc:sldMk cId="3578906268" sldId="317"/>
        </pc:sldMkLst>
        <pc:spChg chg="mod">
          <ac:chgData name="Heather Henderson" userId="9a0505476792eb29" providerId="LiveId" clId="{7E2D1413-DA31-424F-9089-AE19F3B2CD5C}" dt="2017-09-11T00:22:24.902" v="1646" actId="20577"/>
          <ac:spMkLst>
            <pc:docMk/>
            <pc:sldMk cId="3578906268" sldId="317"/>
            <ac:spMk id="2" creationId="{5B824446-E820-4339-B2E8-BA5BC4A66A05}"/>
          </ac:spMkLst>
        </pc:spChg>
        <pc:spChg chg="mod">
          <ac:chgData name="Heather Henderson" userId="9a0505476792eb29" providerId="LiveId" clId="{7E2D1413-DA31-424F-9089-AE19F3B2CD5C}" dt="2017-09-11T00:22:56.509" v="1740" actId="20577"/>
          <ac:spMkLst>
            <pc:docMk/>
            <pc:sldMk cId="3578906268" sldId="317"/>
            <ac:spMk id="3" creationId="{B1A011E9-33F6-4227-AB0B-70ECE26F0EB6}"/>
          </ac:spMkLst>
        </pc:spChg>
      </pc:sldChg>
      <pc:sldChg chg="addSp delSp modSp add">
        <pc:chgData name="Heather Henderson" userId="9a0505476792eb29" providerId="LiveId" clId="{7E2D1413-DA31-424F-9089-AE19F3B2CD5C}" dt="2017-09-17T18:31:29.828" v="3008" actId="20577"/>
        <pc:sldMkLst>
          <pc:docMk/>
          <pc:sldMk cId="3150215422" sldId="318"/>
        </pc:sldMkLst>
        <pc:spChg chg="del">
          <ac:chgData name="Heather Henderson" userId="9a0505476792eb29" providerId="LiveId" clId="{7E2D1413-DA31-424F-9089-AE19F3B2CD5C}" dt="2017-09-17T18:30:47.989" v="2891" actId="478"/>
          <ac:spMkLst>
            <pc:docMk/>
            <pc:sldMk cId="3150215422" sldId="318"/>
            <ac:spMk id="2" creationId="{61306414-8862-41F6-8853-E7DE1D9CAD1E}"/>
          </ac:spMkLst>
        </pc:spChg>
        <pc:spChg chg="del mod">
          <ac:chgData name="Heather Henderson" userId="9a0505476792eb29" providerId="LiveId" clId="{7E2D1413-DA31-424F-9089-AE19F3B2CD5C}" dt="2017-09-17T18:30:49.591" v="2892" actId="478"/>
          <ac:spMkLst>
            <pc:docMk/>
            <pc:sldMk cId="3150215422" sldId="318"/>
            <ac:spMk id="3" creationId="{F8F943DF-3FE5-420F-9188-5797E5426332}"/>
          </ac:spMkLst>
        </pc:spChg>
        <pc:spChg chg="add del mod">
          <ac:chgData name="Heather Henderson" userId="9a0505476792eb29" providerId="LiveId" clId="{7E2D1413-DA31-424F-9089-AE19F3B2CD5C}" dt="2017-09-17T18:30:52.024" v="2893" actId="478"/>
          <ac:spMkLst>
            <pc:docMk/>
            <pc:sldMk cId="3150215422" sldId="318"/>
            <ac:spMk id="5" creationId="{94B75396-9AC2-4011-B489-E2390B27C67D}"/>
          </ac:spMkLst>
        </pc:spChg>
        <pc:spChg chg="add mod">
          <ac:chgData name="Heather Henderson" userId="9a0505476792eb29" providerId="LiveId" clId="{7E2D1413-DA31-424F-9089-AE19F3B2CD5C}" dt="2017-09-17T18:31:29.828" v="3008" actId="20577"/>
          <ac:spMkLst>
            <pc:docMk/>
            <pc:sldMk cId="3150215422" sldId="318"/>
            <ac:spMk id="8" creationId="{E4FF06CD-C519-4F19-A09C-CD1960A70FAB}"/>
          </ac:spMkLst>
        </pc:spChg>
        <pc:picChg chg="add mod">
          <ac:chgData name="Heather Henderson" userId="9a0505476792eb29" providerId="LiveId" clId="{7E2D1413-DA31-424F-9089-AE19F3B2CD5C}" dt="2017-09-17T18:31:04.755" v="2896" actId="1037"/>
          <ac:picMkLst>
            <pc:docMk/>
            <pc:sldMk cId="3150215422" sldId="318"/>
            <ac:picMk id="7" creationId="{077C7B43-EFE3-488F-80A4-A44DF5276CAE}"/>
          </ac:picMkLst>
        </pc:picChg>
      </pc:sldChg>
      <pc:sldChg chg="addSp delSp modSp add">
        <pc:chgData name="Heather Henderson" userId="9a0505476792eb29" providerId="LiveId" clId="{7E2D1413-DA31-424F-9089-AE19F3B2CD5C}" dt="2017-09-17T18:32:19.569" v="3089" actId="20577"/>
        <pc:sldMkLst>
          <pc:docMk/>
          <pc:sldMk cId="1223722611" sldId="319"/>
        </pc:sldMkLst>
        <pc:spChg chg="del">
          <ac:chgData name="Heather Henderson" userId="9a0505476792eb29" providerId="LiveId" clId="{7E2D1413-DA31-424F-9089-AE19F3B2CD5C}" dt="2017-09-17T18:31:51.295" v="3010" actId="478"/>
          <ac:spMkLst>
            <pc:docMk/>
            <pc:sldMk cId="1223722611" sldId="319"/>
            <ac:spMk id="2" creationId="{71698C4C-0840-4E8E-A2CA-767B5507B031}"/>
          </ac:spMkLst>
        </pc:spChg>
        <pc:spChg chg="del">
          <ac:chgData name="Heather Henderson" userId="9a0505476792eb29" providerId="LiveId" clId="{7E2D1413-DA31-424F-9089-AE19F3B2CD5C}" dt="2017-09-17T18:31:52.791" v="3011" actId="478"/>
          <ac:spMkLst>
            <pc:docMk/>
            <pc:sldMk cId="1223722611" sldId="319"/>
            <ac:spMk id="3" creationId="{6FF2EE33-1EF8-4333-A04D-94AB19FF0243}"/>
          </ac:spMkLst>
        </pc:spChg>
        <pc:spChg chg="add mod">
          <ac:chgData name="Heather Henderson" userId="9a0505476792eb29" providerId="LiveId" clId="{7E2D1413-DA31-424F-9089-AE19F3B2CD5C}" dt="2017-09-17T18:32:19.569" v="3089" actId="20577"/>
          <ac:spMkLst>
            <pc:docMk/>
            <pc:sldMk cId="1223722611" sldId="319"/>
            <ac:spMk id="6" creationId="{2EAC1A27-BD34-4DF7-990A-A9C8BD2FB07E}"/>
          </ac:spMkLst>
        </pc:spChg>
        <pc:picChg chg="add mod">
          <ac:chgData name="Heather Henderson" userId="9a0505476792eb29" providerId="LiveId" clId="{7E2D1413-DA31-424F-9089-AE19F3B2CD5C}" dt="2017-09-17T18:32:02.931" v="3013" actId="1076"/>
          <ac:picMkLst>
            <pc:docMk/>
            <pc:sldMk cId="1223722611" sldId="319"/>
            <ac:picMk id="5" creationId="{DF756018-296E-4765-968A-9D404BB6A7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6EC7-A1FE-435C-B232-DEBCE6BED9A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6AB4ABC-4F74-4BF4-8CC1-F3FFD2305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ACFB4A4-17B7-4938-B6EF-2675FBB6E50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C293B1-0ADA-49DB-89F9-B0CF4E2B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93B1-0ADA-49DB-89F9-B0CF4E2B6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93B1-0ADA-49DB-89F9-B0CF4E2B6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93B1-0ADA-49DB-89F9-B0CF4E2B6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rgbClr val="488FC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725557"/>
          </a:xfrm>
          <a:prstGeom prst="rect">
            <a:avLst/>
          </a:prstGeom>
          <a:solidFill>
            <a:srgbClr val="4069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725557"/>
            <a:ext cx="1877568" cy="152400"/>
          </a:xfrm>
          <a:prstGeom prst="rect">
            <a:avLst/>
          </a:prstGeom>
          <a:solidFill>
            <a:srgbClr val="FF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877568" y="721485"/>
            <a:ext cx="10314432" cy="156472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40" y="4381776"/>
            <a:ext cx="1974574" cy="19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2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9250" indent="-349250"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1688" indent="-344488"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742120" cy="1422647"/>
          </a:xfrm>
          <a:prstGeom prst="rect">
            <a:avLst/>
          </a:prstGeom>
          <a:solidFill>
            <a:srgbClr val="4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0698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26147"/>
            <a:ext cx="742120" cy="5431853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327348"/>
            <a:ext cx="742120" cy="142806"/>
          </a:xfrm>
          <a:prstGeom prst="rect">
            <a:avLst/>
          </a:prstGeom>
          <a:solidFill>
            <a:srgbClr val="FF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42121" y="1327348"/>
            <a:ext cx="11449879" cy="146304"/>
          </a:xfrm>
          <a:prstGeom prst="rect">
            <a:avLst/>
          </a:prstGeom>
          <a:solidFill>
            <a:srgbClr val="488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88F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8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E551-61A1-4E7C-9EA2-A9D3381070A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7C21-A24B-44BD-9EA1-60BEFA6A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0698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335" y="1624051"/>
            <a:ext cx="949133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RootsFinder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 Free New Family Tree</a:t>
            </a:r>
          </a:p>
        </p:txBody>
      </p:sp>
    </p:spTree>
    <p:extLst>
      <p:ext uri="{BB962C8B-B14F-4D97-AF65-F5344CB8AC3E}">
        <p14:creationId xmlns:p14="http://schemas.microsoft.com/office/powerpoint/2010/main" val="85711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0FC4-70B4-4475-BB83-CB4E98521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CFF5A-5468-4A97-B643-BF652AADB3C1}"/>
              </a:ext>
            </a:extLst>
          </p:cNvPr>
          <p:cNvSpPr txBox="1"/>
          <p:nvPr/>
        </p:nvSpPr>
        <p:spPr>
          <a:xfrm>
            <a:off x="7539788" y="2005263"/>
            <a:ext cx="4331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Events are automatically processed by the clipper; you just tag people in your tree to attach. </a:t>
            </a:r>
          </a:p>
        </p:txBody>
      </p:sp>
    </p:spTree>
    <p:extLst>
      <p:ext uri="{BB962C8B-B14F-4D97-AF65-F5344CB8AC3E}">
        <p14:creationId xmlns:p14="http://schemas.microsoft.com/office/powerpoint/2010/main" val="97303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2"/>
            <a:ext cx="11253716" cy="1325563"/>
          </a:xfrm>
        </p:spPr>
        <p:txBody>
          <a:bodyPr>
            <a:normAutofit/>
          </a:bodyPr>
          <a:lstStyle/>
          <a:p>
            <a:r>
              <a:rPr lang="en-US" dirty="0"/>
              <a:t>FamilySearch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2"/>
            <a:ext cx="10721454" cy="4981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Download your </a:t>
            </a:r>
          </a:p>
          <a:p>
            <a:pPr marL="0" indent="0">
              <a:lnSpc>
                <a:spcPct val="100000"/>
              </a:lnSpc>
              <a:buNone/>
              <a:tabLst>
                <a:tab pos="395288" algn="l"/>
              </a:tabLst>
            </a:pPr>
            <a:r>
              <a:rPr lang="en-US" sz="5400" dirty="0"/>
              <a:t>	FamilySearch tree</a:t>
            </a:r>
          </a:p>
          <a:p>
            <a:pPr>
              <a:lnSpc>
                <a:spcPct val="100000"/>
              </a:lnSpc>
            </a:pPr>
            <a:r>
              <a:rPr lang="en-US" sz="5400" dirty="0"/>
              <a:t>Sync people to share data, documents, sources, and photos back and forth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52" y="1991371"/>
            <a:ext cx="3942002" cy="10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175D23-1A7B-48A1-92C9-0510BAF6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0F28D-0758-441F-9D39-B960FC125E3B}"/>
              </a:ext>
            </a:extLst>
          </p:cNvPr>
          <p:cNvSpPr txBox="1"/>
          <p:nvPr/>
        </p:nvSpPr>
        <p:spPr>
          <a:xfrm>
            <a:off x="7539788" y="2005263"/>
            <a:ext cx="4331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 your tree (with sources and media attached!) from FamilySearch, then compare changes to stay up to date.</a:t>
            </a:r>
          </a:p>
        </p:txBody>
      </p:sp>
    </p:spTree>
    <p:extLst>
      <p:ext uri="{BB962C8B-B14F-4D97-AF65-F5344CB8AC3E}">
        <p14:creationId xmlns:p14="http://schemas.microsoft.com/office/powerpoint/2010/main" val="43667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1B72-B86A-422C-9C03-A739FA5B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Analysis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3CB2-73C1-4887-B9A1-5C572FD4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analysis report puts information from sources side-by-side to see how they compare</a:t>
            </a:r>
          </a:p>
        </p:txBody>
      </p:sp>
    </p:spTree>
    <p:extLst>
      <p:ext uri="{BB962C8B-B14F-4D97-AF65-F5344CB8AC3E}">
        <p14:creationId xmlns:p14="http://schemas.microsoft.com/office/powerpoint/2010/main" val="228296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F7D9D-0036-487D-8D74-A848C9A5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3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43A63-0A19-49F0-9883-F4AAF8F45905}"/>
              </a:ext>
            </a:extLst>
          </p:cNvPr>
          <p:cNvSpPr txBox="1"/>
          <p:nvPr/>
        </p:nvSpPr>
        <p:spPr>
          <a:xfrm>
            <a:off x="7539788" y="2005263"/>
            <a:ext cx="4331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evidence analysis report puts information side by side to show how sources changed over time.</a:t>
            </a:r>
          </a:p>
        </p:txBody>
      </p:sp>
    </p:spTree>
    <p:extLst>
      <p:ext uri="{BB962C8B-B14F-4D97-AF65-F5344CB8AC3E}">
        <p14:creationId xmlns:p14="http://schemas.microsoft.com/office/powerpoint/2010/main" val="121764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CE56-B1F5-47F0-A275-9451FDA9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 others to your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F271-5577-40EA-9797-F66A391F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control your tree</a:t>
            </a:r>
          </a:p>
          <a:p>
            <a:pPr lvl="1"/>
            <a:r>
              <a:rPr lang="en-US" dirty="0"/>
              <a:t>Invite for read-only</a:t>
            </a:r>
          </a:p>
          <a:p>
            <a:pPr lvl="1"/>
            <a:r>
              <a:rPr lang="en-US" dirty="0"/>
              <a:t>Or allow editing</a:t>
            </a:r>
          </a:p>
          <a:p>
            <a:r>
              <a:rPr lang="en-US" dirty="0"/>
              <a:t>See what your guests have done</a:t>
            </a:r>
          </a:p>
        </p:txBody>
      </p:sp>
    </p:spTree>
    <p:extLst>
      <p:ext uri="{BB962C8B-B14F-4D97-AF65-F5344CB8AC3E}">
        <p14:creationId xmlns:p14="http://schemas.microsoft.com/office/powerpoint/2010/main" val="38569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EC7F8B-7831-48C0-9AD5-05069169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6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A8A36-A5A4-41CB-981F-9069C0972EF2}"/>
              </a:ext>
            </a:extLst>
          </p:cNvPr>
          <p:cNvSpPr txBox="1"/>
          <p:nvPr/>
        </p:nvSpPr>
        <p:spPr>
          <a:xfrm>
            <a:off x="7539788" y="2005263"/>
            <a:ext cx="4331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Assign access privileges when you invite people to your tree. You can change it later if needed.</a:t>
            </a:r>
          </a:p>
        </p:txBody>
      </p:sp>
    </p:spTree>
    <p:extLst>
      <p:ext uri="{BB962C8B-B14F-4D97-AF65-F5344CB8AC3E}">
        <p14:creationId xmlns:p14="http://schemas.microsoft.com/office/powerpoint/2010/main" val="76687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71DE-5A7B-42B7-AF92-626E5A5A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Pinterest-like Media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5E80-E825-41B5-819A-7ED53383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Pinterest-like Media Wall shows all images in your tree</a:t>
            </a:r>
          </a:p>
          <a:p>
            <a:pPr lvl="1"/>
            <a:r>
              <a:rPr lang="en-US" dirty="0"/>
              <a:t>No need to “walk the tree” to find interesting items</a:t>
            </a:r>
          </a:p>
          <a:p>
            <a:pPr lvl="1"/>
            <a:r>
              <a:rPr lang="en-US" dirty="0"/>
              <a:t>Post/share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74301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ECFBE9-09AB-45B1-AAE4-C6E161475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B62803-95AE-49D8-A134-83B826DF991D}"/>
              </a:ext>
            </a:extLst>
          </p:cNvPr>
          <p:cNvSpPr txBox="1"/>
          <p:nvPr/>
        </p:nvSpPr>
        <p:spPr>
          <a:xfrm>
            <a:off x="7539788" y="2005263"/>
            <a:ext cx="4331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media wall helps you find interesting photos and stories in your tree.</a:t>
            </a:r>
          </a:p>
        </p:txBody>
      </p:sp>
    </p:spTree>
    <p:extLst>
      <p:ext uri="{BB962C8B-B14F-4D97-AF65-F5344CB8AC3E}">
        <p14:creationId xmlns:p14="http://schemas.microsoft.com/office/powerpoint/2010/main" val="163842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1DC5-C702-4D58-9817-A14ED29E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0B42-CD1B-47FB-8EA5-269CC5AFB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videos using your photos</a:t>
            </a:r>
          </a:p>
          <a:p>
            <a:r>
              <a:rPr lang="en-US" dirty="0"/>
              <a:t>Add music</a:t>
            </a:r>
          </a:p>
          <a:p>
            <a:r>
              <a:rPr lang="en-US" dirty="0"/>
              <a:t>Add narration (if you want)</a:t>
            </a:r>
          </a:p>
          <a:p>
            <a:r>
              <a:rPr lang="en-US" dirty="0"/>
              <a:t>Post to social media</a:t>
            </a:r>
          </a:p>
        </p:txBody>
      </p:sp>
    </p:spTree>
    <p:extLst>
      <p:ext uri="{BB962C8B-B14F-4D97-AF65-F5344CB8AC3E}">
        <p14:creationId xmlns:p14="http://schemas.microsoft.com/office/powerpoint/2010/main" val="319372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02536" y="1767048"/>
            <a:ext cx="10697377" cy="492035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406983"/>
              </a:buClr>
              <a:buNone/>
            </a:pPr>
            <a:r>
              <a:rPr lang="en-US" sz="6600" dirty="0"/>
              <a:t>is a </a:t>
            </a:r>
            <a:r>
              <a:rPr lang="en-US" sz="6600" dirty="0">
                <a:solidFill>
                  <a:srgbClr val="406983"/>
                </a:solidFill>
              </a:rPr>
              <a:t>free</a:t>
            </a:r>
            <a:r>
              <a:rPr lang="en-US" sz="6600" dirty="0"/>
              <a:t> new family tree that makes family history </a:t>
            </a:r>
            <a:r>
              <a:rPr lang="en-US" sz="6600" dirty="0">
                <a:solidFill>
                  <a:srgbClr val="406983"/>
                </a:solidFill>
              </a:rPr>
              <a:t>easy to research </a:t>
            </a:r>
            <a:r>
              <a:rPr lang="en-US" sz="6600" dirty="0"/>
              <a:t>and </a:t>
            </a:r>
            <a:r>
              <a:rPr lang="en-US" sz="6600" dirty="0">
                <a:solidFill>
                  <a:srgbClr val="406983"/>
                </a:solidFill>
              </a:rPr>
              <a:t>easy to share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82" y="162203"/>
            <a:ext cx="5713237" cy="11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4D10E3-0064-4923-9F4D-FD1F406E2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4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4C913-39B4-4D3B-BD9B-A52CA2E28D11}"/>
              </a:ext>
            </a:extLst>
          </p:cNvPr>
          <p:cNvSpPr txBox="1"/>
          <p:nvPr/>
        </p:nvSpPr>
        <p:spPr>
          <a:xfrm>
            <a:off x="7539788" y="2005263"/>
            <a:ext cx="4331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Making a video is easy. Just select photos and edit text as desired.</a:t>
            </a:r>
          </a:p>
        </p:txBody>
      </p:sp>
    </p:spTree>
    <p:extLst>
      <p:ext uri="{BB962C8B-B14F-4D97-AF65-F5344CB8AC3E}">
        <p14:creationId xmlns:p14="http://schemas.microsoft.com/office/powerpoint/2010/main" val="21900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3EB3-E7D3-4EDA-8C67-8F6BA00E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BA0A-8640-4D65-AB86-193BCA08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most recent changes</a:t>
            </a:r>
          </a:p>
          <a:p>
            <a:r>
              <a:rPr lang="en-US" dirty="0"/>
              <a:t>Add bookmarks</a:t>
            </a:r>
          </a:p>
          <a:p>
            <a:r>
              <a:rPr lang="en-US" dirty="0"/>
              <a:t>Statistics about your tree</a:t>
            </a:r>
          </a:p>
        </p:txBody>
      </p:sp>
    </p:spTree>
    <p:extLst>
      <p:ext uri="{BB962C8B-B14F-4D97-AF65-F5344CB8AC3E}">
        <p14:creationId xmlns:p14="http://schemas.microsoft.com/office/powerpoint/2010/main" val="256600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37F365-F3D4-4960-A982-1C26CFA77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24AC21-0E75-4469-94DC-45C0569DF050}"/>
              </a:ext>
            </a:extLst>
          </p:cNvPr>
          <p:cNvSpPr txBox="1"/>
          <p:nvPr/>
        </p:nvSpPr>
        <p:spPr>
          <a:xfrm>
            <a:off x="7539788" y="2005263"/>
            <a:ext cx="4331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dashboard shows new people, documents, stories, etc. added to your tree.</a:t>
            </a:r>
          </a:p>
        </p:txBody>
      </p:sp>
    </p:spTree>
    <p:extLst>
      <p:ext uri="{BB962C8B-B14F-4D97-AF65-F5344CB8AC3E}">
        <p14:creationId xmlns:p14="http://schemas.microsoft.com/office/powerpoint/2010/main" val="201028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4446-E820-4339-B2E8-BA5BC4A6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1E9-33F6-4227-AB0B-70ECE26F0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on Facebook, Pinterest, or Twitter</a:t>
            </a:r>
          </a:p>
          <a:p>
            <a:pPr lvl="1"/>
            <a:r>
              <a:rPr lang="en-US" dirty="0"/>
              <a:t>People pages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Stories</a:t>
            </a:r>
          </a:p>
          <a:p>
            <a:pPr lvl="1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3578906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7C7B43-EFE3-488F-80A4-A44DF527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" y="0"/>
            <a:ext cx="62577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F06CD-C519-4F19-A09C-CD1960A70FAB}"/>
              </a:ext>
            </a:extLst>
          </p:cNvPr>
          <p:cNvSpPr txBox="1"/>
          <p:nvPr/>
        </p:nvSpPr>
        <p:spPr>
          <a:xfrm>
            <a:off x="7539788" y="2005263"/>
            <a:ext cx="4331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RootsFinder makes it easy to share items to social media to share with family and friends.</a:t>
            </a:r>
          </a:p>
        </p:txBody>
      </p:sp>
    </p:spTree>
    <p:extLst>
      <p:ext uri="{BB962C8B-B14F-4D97-AF65-F5344CB8AC3E}">
        <p14:creationId xmlns:p14="http://schemas.microsoft.com/office/powerpoint/2010/main" val="315021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75B-6D11-422D-A875-BE5FAFC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BDD7B-1C89-4690-A5F4-273531AE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Hints</a:t>
            </a:r>
          </a:p>
          <a:p>
            <a:r>
              <a:rPr lang="en-US" dirty="0"/>
              <a:t>Evidence-based Research</a:t>
            </a:r>
          </a:p>
          <a:p>
            <a:r>
              <a:rPr lang="en-US" dirty="0"/>
              <a:t>Web-clipper</a:t>
            </a:r>
          </a:p>
          <a:p>
            <a:r>
              <a:rPr lang="en-US" dirty="0"/>
              <a:t>FamilySearch Integration</a:t>
            </a:r>
          </a:p>
          <a:p>
            <a:r>
              <a:rPr lang="en-US" dirty="0"/>
              <a:t>Evidence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169761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75B-6D11-422D-A875-BE5FAFC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BDD7B-1C89-4690-A5F4-273531AE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Invite others to view or edit your tree</a:t>
            </a:r>
          </a:p>
          <a:p>
            <a:r>
              <a:rPr lang="en-US" dirty="0"/>
              <a:t>Pinterest-like Media Wall </a:t>
            </a:r>
          </a:p>
          <a:p>
            <a:r>
              <a:rPr lang="en-US" dirty="0"/>
              <a:t>Videos with narration and/or music</a:t>
            </a:r>
          </a:p>
          <a:p>
            <a:r>
              <a:rPr lang="en-US" dirty="0"/>
              <a:t>Dashboard</a:t>
            </a:r>
          </a:p>
          <a:p>
            <a:r>
              <a:rPr lang="en-US" dirty="0"/>
              <a:t>Social media sharing</a:t>
            </a:r>
          </a:p>
        </p:txBody>
      </p:sp>
    </p:spTree>
    <p:extLst>
      <p:ext uri="{BB962C8B-B14F-4D97-AF65-F5344CB8AC3E}">
        <p14:creationId xmlns:p14="http://schemas.microsoft.com/office/powerpoint/2010/main" val="175131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2"/>
            <a:ext cx="11049000" cy="1325563"/>
          </a:xfrm>
        </p:spPr>
        <p:txBody>
          <a:bodyPr/>
          <a:lstStyle/>
          <a:p>
            <a:r>
              <a:rPr lang="en-US" dirty="0"/>
              <a:t>Auto-hints from 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322"/>
            <a:ext cx="10515600" cy="50087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FamilySearch</a:t>
            </a:r>
          </a:p>
          <a:p>
            <a:pPr>
              <a:lnSpc>
                <a:spcPct val="110000"/>
              </a:lnSpc>
            </a:pPr>
            <a:r>
              <a:rPr lang="en-US" sz="5400" dirty="0" err="1"/>
              <a:t>Findmypast</a:t>
            </a:r>
            <a:endParaRPr lang="en-US" sz="5400" dirty="0"/>
          </a:p>
          <a:p>
            <a:pPr>
              <a:lnSpc>
                <a:spcPct val="110000"/>
              </a:lnSpc>
            </a:pPr>
            <a:r>
              <a:rPr lang="en-US" sz="5400" dirty="0"/>
              <a:t>Newspaper Archives</a:t>
            </a:r>
          </a:p>
          <a:p>
            <a:pPr>
              <a:lnSpc>
                <a:spcPct val="110000"/>
              </a:lnSpc>
            </a:pPr>
            <a:r>
              <a:rPr lang="en-US" sz="5400" dirty="0" err="1"/>
              <a:t>Linkpendium</a:t>
            </a:r>
            <a:endParaRPr lang="en-US" sz="5400" dirty="0"/>
          </a:p>
          <a:p>
            <a:pPr>
              <a:lnSpc>
                <a:spcPct val="110000"/>
              </a:lnSpc>
            </a:pPr>
            <a:r>
              <a:rPr lang="en-US" sz="5400" dirty="0"/>
              <a:t>More coming soon!</a:t>
            </a:r>
          </a:p>
        </p:txBody>
      </p:sp>
    </p:spTree>
    <p:extLst>
      <p:ext uri="{BB962C8B-B14F-4D97-AF65-F5344CB8AC3E}">
        <p14:creationId xmlns:p14="http://schemas.microsoft.com/office/powerpoint/2010/main" val="165423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92FFF1-8A42-4905-AE5F-262C5FD3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4" y="0"/>
            <a:ext cx="625778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657381-781C-4BC4-BBFB-CB685BA3A02B}"/>
              </a:ext>
            </a:extLst>
          </p:cNvPr>
          <p:cNvSpPr txBox="1"/>
          <p:nvPr/>
        </p:nvSpPr>
        <p:spPr>
          <a:xfrm>
            <a:off x="7267074" y="2005263"/>
            <a:ext cx="460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any hint to see details,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Confidence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 to partner site</a:t>
            </a:r>
          </a:p>
        </p:txBody>
      </p:sp>
    </p:spTree>
    <p:extLst>
      <p:ext uri="{BB962C8B-B14F-4D97-AF65-F5344CB8AC3E}">
        <p14:creationId xmlns:p14="http://schemas.microsoft.com/office/powerpoint/2010/main" val="269562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68D5-C9BD-4422-A553-84A62795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ED14-A004-46E4-8BA3-7DCC74DBD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 &amp; display all information from a source at once</a:t>
            </a:r>
          </a:p>
          <a:p>
            <a:pPr lvl="1"/>
            <a:r>
              <a:rPr lang="en-US" dirty="0"/>
              <a:t>Source citations</a:t>
            </a:r>
          </a:p>
          <a:p>
            <a:pPr lvl="1"/>
            <a:r>
              <a:rPr lang="en-US" dirty="0"/>
              <a:t>Event data</a:t>
            </a:r>
          </a:p>
          <a:p>
            <a:pPr lvl="1"/>
            <a:r>
              <a:rPr lang="en-US" dirty="0"/>
              <a:t>Relationships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5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56018-296E-4765-968A-9D404BB6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" y="0"/>
            <a:ext cx="625778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C1A27-BD34-4DF7-990A-A9C8BD2FB07E}"/>
              </a:ext>
            </a:extLst>
          </p:cNvPr>
          <p:cNvSpPr txBox="1"/>
          <p:nvPr/>
        </p:nvSpPr>
        <p:spPr>
          <a:xfrm>
            <a:off x="7539788" y="2005263"/>
            <a:ext cx="4331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069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Instantly see all the evidence about all people involved in an event.</a:t>
            </a:r>
          </a:p>
        </p:txBody>
      </p:sp>
    </p:spTree>
    <p:extLst>
      <p:ext uri="{BB962C8B-B14F-4D97-AF65-F5344CB8AC3E}">
        <p14:creationId xmlns:p14="http://schemas.microsoft.com/office/powerpoint/2010/main" val="122372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4A59-E6DB-42C8-9EAF-DE1349A8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49BE-E994-4516-9639-7897840A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the web clipper for Chrome</a:t>
            </a:r>
          </a:p>
          <a:p>
            <a:r>
              <a:rPr lang="en-US" dirty="0"/>
              <a:t>Automatically copy information into your tree</a:t>
            </a:r>
          </a:p>
          <a:p>
            <a:r>
              <a:rPr lang="en-US" dirty="0"/>
              <a:t>Use on major genealogy websites such as FamilySearch, Ancestry, Find A Grave, American Ancestors, etc.</a:t>
            </a:r>
          </a:p>
        </p:txBody>
      </p:sp>
    </p:spTree>
    <p:extLst>
      <p:ext uri="{BB962C8B-B14F-4D97-AF65-F5344CB8AC3E}">
        <p14:creationId xmlns:p14="http://schemas.microsoft.com/office/powerpoint/2010/main" val="325439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11386</TotalTime>
  <Words>410</Words>
  <Application>Microsoft Office PowerPoint</Application>
  <PresentationFormat>Widescreen</PresentationFormat>
  <Paragraphs>75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Roboto</vt:lpstr>
      <vt:lpstr>Office Theme</vt:lpstr>
      <vt:lpstr>RootsFinder: A Free New Family Tree</vt:lpstr>
      <vt:lpstr>PowerPoint Presentation</vt:lpstr>
      <vt:lpstr>Easy to Research</vt:lpstr>
      <vt:lpstr>Easy to Share</vt:lpstr>
      <vt:lpstr>Auto-hints from our partners</vt:lpstr>
      <vt:lpstr>PowerPoint Presentation</vt:lpstr>
      <vt:lpstr>Evidence-based Research</vt:lpstr>
      <vt:lpstr>PowerPoint Presentation</vt:lpstr>
      <vt:lpstr>Web Clipper</vt:lpstr>
      <vt:lpstr>PowerPoint Presentation</vt:lpstr>
      <vt:lpstr>FamilySearch Integration</vt:lpstr>
      <vt:lpstr>PowerPoint Presentation</vt:lpstr>
      <vt:lpstr>Evidence Analysis Tools</vt:lpstr>
      <vt:lpstr>PowerPoint Presentation</vt:lpstr>
      <vt:lpstr>Invite others to your tree</vt:lpstr>
      <vt:lpstr>PowerPoint Presentation</vt:lpstr>
      <vt:lpstr>Pinterest-like Media Wall</vt:lpstr>
      <vt:lpstr>PowerPoint Presentation</vt:lpstr>
      <vt:lpstr>Make videos</vt:lpstr>
      <vt:lpstr>PowerPoint Presentation</vt:lpstr>
      <vt:lpstr>Dashboard</vt:lpstr>
      <vt:lpstr>PowerPoint Presentation</vt:lpstr>
      <vt:lpstr>Social media sharing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RootsCity</dc:title>
  <dc:creator>Heather Henderson</dc:creator>
  <cp:lastModifiedBy>Heather Henderson</cp:lastModifiedBy>
  <cp:revision>140</cp:revision>
  <cp:lastPrinted>2017-02-02T22:23:19Z</cp:lastPrinted>
  <dcterms:created xsi:type="dcterms:W3CDTF">2016-08-04T02:07:40Z</dcterms:created>
  <dcterms:modified xsi:type="dcterms:W3CDTF">2017-09-17T18:32:30Z</dcterms:modified>
</cp:coreProperties>
</file>